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BE9856F9-C335-4CF8-B5ED-367251957318}"/>
    <pc:docChg chg="custSel modSld">
      <pc:chgData name="Jacintha Westerink" userId="c1c74fd5-67fa-43d8-8063-0adb3063a5fc" providerId="ADAL" clId="{BE9856F9-C335-4CF8-B5ED-367251957318}" dt="2021-02-22T17:41:29.908" v="8" actId="27636"/>
      <pc:docMkLst>
        <pc:docMk/>
      </pc:docMkLst>
      <pc:sldChg chg="modSp mod">
        <pc:chgData name="Jacintha Westerink" userId="c1c74fd5-67fa-43d8-8063-0adb3063a5fc" providerId="ADAL" clId="{BE9856F9-C335-4CF8-B5ED-367251957318}" dt="2021-02-22T17:41:03.154" v="0" actId="6549"/>
        <pc:sldMkLst>
          <pc:docMk/>
          <pc:sldMk cId="2674983533" sldId="257"/>
        </pc:sldMkLst>
        <pc:spChg chg="mod">
          <ac:chgData name="Jacintha Westerink" userId="c1c74fd5-67fa-43d8-8063-0adb3063a5fc" providerId="ADAL" clId="{BE9856F9-C335-4CF8-B5ED-367251957318}" dt="2021-02-22T17:41:03.154" v="0" actId="6549"/>
          <ac:spMkLst>
            <pc:docMk/>
            <pc:sldMk cId="2674983533" sldId="257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BE9856F9-C335-4CF8-B5ED-367251957318}" dt="2021-02-22T17:41:09.993" v="1" actId="20577"/>
        <pc:sldMkLst>
          <pc:docMk/>
          <pc:sldMk cId="4122100026" sldId="258"/>
        </pc:sldMkLst>
        <pc:spChg chg="mod">
          <ac:chgData name="Jacintha Westerink" userId="c1c74fd5-67fa-43d8-8063-0adb3063a5fc" providerId="ADAL" clId="{BE9856F9-C335-4CF8-B5ED-367251957318}" dt="2021-02-22T17:41:09.993" v="1" actId="20577"/>
          <ac:spMkLst>
            <pc:docMk/>
            <pc:sldMk cId="4122100026" sldId="25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BE9856F9-C335-4CF8-B5ED-367251957318}" dt="2021-02-22T17:41:14.607" v="2" actId="20577"/>
        <pc:sldMkLst>
          <pc:docMk/>
          <pc:sldMk cId="595276278" sldId="259"/>
        </pc:sldMkLst>
        <pc:spChg chg="mod">
          <ac:chgData name="Jacintha Westerink" userId="c1c74fd5-67fa-43d8-8063-0adb3063a5fc" providerId="ADAL" clId="{BE9856F9-C335-4CF8-B5ED-367251957318}" dt="2021-02-22T17:41:14.607" v="2" actId="20577"/>
          <ac:spMkLst>
            <pc:docMk/>
            <pc:sldMk cId="595276278" sldId="25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BE9856F9-C335-4CF8-B5ED-367251957318}" dt="2021-02-22T17:41:18.589" v="3" actId="20577"/>
        <pc:sldMkLst>
          <pc:docMk/>
          <pc:sldMk cId="3042172370" sldId="260"/>
        </pc:sldMkLst>
        <pc:spChg chg="mod">
          <ac:chgData name="Jacintha Westerink" userId="c1c74fd5-67fa-43d8-8063-0adb3063a5fc" providerId="ADAL" clId="{BE9856F9-C335-4CF8-B5ED-367251957318}" dt="2021-02-22T17:41:18.589" v="3" actId="20577"/>
          <ac:spMkLst>
            <pc:docMk/>
            <pc:sldMk cId="3042172370" sldId="26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BE9856F9-C335-4CF8-B5ED-367251957318}" dt="2021-02-22T17:41:21.851" v="4" actId="20577"/>
        <pc:sldMkLst>
          <pc:docMk/>
          <pc:sldMk cId="165724727" sldId="262"/>
        </pc:sldMkLst>
        <pc:spChg chg="mod">
          <ac:chgData name="Jacintha Westerink" userId="c1c74fd5-67fa-43d8-8063-0adb3063a5fc" providerId="ADAL" clId="{BE9856F9-C335-4CF8-B5ED-367251957318}" dt="2021-02-22T17:41:21.851" v="4" actId="20577"/>
          <ac:spMkLst>
            <pc:docMk/>
            <pc:sldMk cId="165724727" sldId="262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BE9856F9-C335-4CF8-B5ED-367251957318}" dt="2021-02-22T17:41:25.585" v="6" actId="27636"/>
        <pc:sldMkLst>
          <pc:docMk/>
          <pc:sldMk cId="1633690638" sldId="263"/>
        </pc:sldMkLst>
        <pc:spChg chg="mod">
          <ac:chgData name="Jacintha Westerink" userId="c1c74fd5-67fa-43d8-8063-0adb3063a5fc" providerId="ADAL" clId="{BE9856F9-C335-4CF8-B5ED-367251957318}" dt="2021-02-22T17:41:25.585" v="6" actId="27636"/>
          <ac:spMkLst>
            <pc:docMk/>
            <pc:sldMk cId="1633690638" sldId="263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BE9856F9-C335-4CF8-B5ED-367251957318}" dt="2021-02-22T17:41:29.908" v="8" actId="27636"/>
        <pc:sldMkLst>
          <pc:docMk/>
          <pc:sldMk cId="2878343451" sldId="264"/>
        </pc:sldMkLst>
        <pc:spChg chg="mod">
          <ac:chgData name="Jacintha Westerink" userId="c1c74fd5-67fa-43d8-8063-0adb3063a5fc" providerId="ADAL" clId="{BE9856F9-C335-4CF8-B5ED-367251957318}" dt="2021-02-22T17:41:29.908" v="8" actId="27636"/>
          <ac:spMkLst>
            <pc:docMk/>
            <pc:sldMk cId="2878343451" sldId="26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3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12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5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99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4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92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4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54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87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93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IBS </a:t>
            </a:r>
          </a:p>
          <a:p>
            <a:r>
              <a:rPr lang="nl-NL" dirty="0"/>
              <a:t>DKE</a:t>
            </a:r>
          </a:p>
          <a:p>
            <a:r>
              <a:rPr lang="nl-NL" dirty="0"/>
              <a:t>Oefentoets 1-8</a:t>
            </a:r>
          </a:p>
          <a:p>
            <a:r>
              <a:rPr lang="nl-NL" dirty="0"/>
              <a:t>Antwoorden </a:t>
            </a:r>
          </a:p>
        </p:txBody>
      </p:sp>
    </p:spTree>
    <p:extLst>
      <p:ext uri="{BB962C8B-B14F-4D97-AF65-F5344CB8AC3E}">
        <p14:creationId xmlns:p14="http://schemas.microsoft.com/office/powerpoint/2010/main" val="342429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sz="2800" dirty="0"/>
            </a:br>
            <a:r>
              <a:rPr lang="nl-NL" sz="3100" dirty="0"/>
              <a:t>1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751" y="1422018"/>
            <a:ext cx="5823036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638" y="1422018"/>
            <a:ext cx="2629453" cy="29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8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824" y="1284668"/>
            <a:ext cx="7431109" cy="55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883" y="151103"/>
            <a:ext cx="10515600" cy="1325563"/>
          </a:xfrm>
        </p:spPr>
        <p:txBody>
          <a:bodyPr/>
          <a:lstStyle/>
          <a:p>
            <a:r>
              <a:rPr lang="nl-NL" dirty="0"/>
              <a:t>3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241" y="1052091"/>
            <a:ext cx="9530759" cy="4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7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704" y="1396874"/>
            <a:ext cx="5128020" cy="34038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-3208" t="29569" r="3208" b="-1167"/>
          <a:stretch/>
        </p:blipFill>
        <p:spPr>
          <a:xfrm>
            <a:off x="7958923" y="1396874"/>
            <a:ext cx="4014080" cy="39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694" y="1568641"/>
            <a:ext cx="5816088" cy="43468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86" y="1612234"/>
            <a:ext cx="365182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5110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6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361" y="1194219"/>
            <a:ext cx="7551709" cy="56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7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000" y="1299630"/>
            <a:ext cx="8841660" cy="52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4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69337-5F22-45BB-B719-268C221AE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7B1CF2-ECCB-40E2-A25C-C4F558AC6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75" y="2863850"/>
            <a:ext cx="5572125" cy="2822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  </a:t>
            </a:r>
            <a:r>
              <a:rPr lang="nl-NL" sz="3500" dirty="0"/>
              <a:t>= cijfer</a:t>
            </a:r>
          </a:p>
          <a:p>
            <a:pPr marL="0" indent="0">
              <a:buNone/>
            </a:pPr>
            <a:r>
              <a:rPr lang="nl-NL" sz="3500" dirty="0"/>
              <a:t>          2,2</a:t>
            </a:r>
          </a:p>
        </p:txBody>
      </p:sp>
    </p:spTree>
    <p:extLst>
      <p:ext uri="{BB962C8B-B14F-4D97-AF65-F5344CB8AC3E}">
        <p14:creationId xmlns:p14="http://schemas.microsoft.com/office/powerpoint/2010/main" val="30300862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20</Words>
  <Application>Microsoft Office PowerPoint</Application>
  <PresentationFormat>Breedbeeld</PresentationFormat>
  <Paragraphs>14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Plantenkennis</vt:lpstr>
      <vt:lpstr> 1</vt:lpstr>
      <vt:lpstr>2</vt:lpstr>
      <vt:lpstr>3</vt:lpstr>
      <vt:lpstr>4</vt:lpstr>
      <vt:lpstr>5</vt:lpstr>
      <vt:lpstr>6</vt:lpstr>
      <vt:lpstr>7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12</cp:revision>
  <dcterms:created xsi:type="dcterms:W3CDTF">2016-08-18T07:23:29Z</dcterms:created>
  <dcterms:modified xsi:type="dcterms:W3CDTF">2021-02-22T17:41:30Z</dcterms:modified>
</cp:coreProperties>
</file>